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0215-4A23-43A4-BD19-7A97AFA1D9A1}" type="datetimeFigureOut">
              <a:rPr lang="bg-BG" smtClean="0"/>
              <a:t>11.7.2014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B80E-9874-4FD0-B1FE-E8C484494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275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0215-4A23-43A4-BD19-7A97AFA1D9A1}" type="datetimeFigureOut">
              <a:rPr lang="bg-BG" smtClean="0"/>
              <a:t>11.7.2014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5B80E-9874-4FD0-B1FE-E8C484494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774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0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4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0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1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1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Презентация на цял екран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инж. Камелия Недялкова Русева</dc:creator>
  <cp:lastModifiedBy>инж. Камелия Недялкова Русева</cp:lastModifiedBy>
  <cp:revision>1</cp:revision>
  <dcterms:created xsi:type="dcterms:W3CDTF">2014-07-11T05:43:38Z</dcterms:created>
  <dcterms:modified xsi:type="dcterms:W3CDTF">2014-07-11T05:43:38Z</dcterms:modified>
</cp:coreProperties>
</file>